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30" y="-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FE50F-3C58-4D8E-BFDF-EE7FA57C544A}" type="datetimeFigureOut">
              <a:rPr lang="fr-FR" smtClean="0"/>
              <a:t>17/11/2024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9BEF934-BFEB-402A-A95E-92108DFA506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7704856" cy="2785864"/>
          </a:xfrm>
        </p:spPr>
        <p:txBody>
          <a:bodyPr>
            <a:normAutofit fontScale="92500" lnSpcReduction="20000"/>
          </a:bodyPr>
          <a:lstStyle/>
          <a:p>
            <a:r>
              <a:rPr lang="es-ES" sz="4300" b="1" dirty="0" smtClean="0">
                <a:solidFill>
                  <a:schemeClr val="tx1"/>
                </a:solidFill>
              </a:rPr>
              <a:t>Identidad (es) en tiempos convulsos: entre las traducciones moriscas del Noble Corán</a:t>
            </a:r>
            <a:endParaRPr lang="es-ES" sz="3500" b="1" dirty="0" smtClean="0">
              <a:solidFill>
                <a:schemeClr val="tx1"/>
              </a:solidFill>
            </a:endParaRPr>
          </a:p>
          <a:p>
            <a:r>
              <a:rPr lang="es-ES" b="1" dirty="0" smtClean="0">
                <a:solidFill>
                  <a:schemeClr val="tx1"/>
                </a:solidFill>
              </a:rPr>
              <a:t>Dr. </a:t>
            </a:r>
            <a:r>
              <a:rPr lang="es-ES" b="1" dirty="0" err="1" smtClean="0">
                <a:solidFill>
                  <a:schemeClr val="tx1"/>
                </a:solidFill>
              </a:rPr>
              <a:t>Bouazza</a:t>
            </a:r>
            <a:r>
              <a:rPr lang="es-ES" b="1" dirty="0" smtClean="0">
                <a:solidFill>
                  <a:schemeClr val="tx1"/>
                </a:solidFill>
              </a:rPr>
              <a:t> Assam</a:t>
            </a:r>
          </a:p>
          <a:p>
            <a:r>
              <a:rPr lang="es-ES" b="1" dirty="0" smtClean="0">
                <a:solidFill>
                  <a:schemeClr val="tx1"/>
                </a:solidFill>
              </a:rPr>
              <a:t>FLSHM</a:t>
            </a:r>
          </a:p>
          <a:p>
            <a:r>
              <a:rPr lang="es-ES" b="1" dirty="0" smtClean="0">
                <a:solidFill>
                  <a:schemeClr val="tx1"/>
                </a:solidFill>
              </a:rPr>
              <a:t>assamprofe@gmail.com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II COLOQUIO INTERNACIONAL </a:t>
            </a:r>
            <a:br>
              <a:rPr lang="es-ES" sz="3200" b="1" dirty="0" smtClean="0"/>
            </a:br>
            <a:r>
              <a:rPr lang="es-ES" sz="3200" b="1" dirty="0" smtClean="0"/>
              <a:t>Marruecos y España: cuestiones </a:t>
            </a:r>
            <a:r>
              <a:rPr lang="es-ES" sz="3200" b="1" dirty="0" err="1" smtClean="0"/>
              <a:t>identitarias</a:t>
            </a: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b="1" dirty="0" smtClean="0"/>
              <a:t>Mohammedia, 19 y 20 de noviembre de 2024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92381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La identidad: constantes y cambio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838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Los componentes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Una de varios componentes</a:t>
            </a:r>
          </a:p>
          <a:p>
            <a:r>
              <a:rPr lang="es-ES" dirty="0" smtClean="0"/>
              <a:t>Varias identidades</a:t>
            </a:r>
          </a:p>
          <a:p>
            <a:r>
              <a:rPr lang="es-ES" dirty="0" smtClean="0"/>
              <a:t>Elementos de la identidad: individual, sexual</a:t>
            </a:r>
          </a:p>
          <a:p>
            <a:r>
              <a:rPr lang="es-ES" dirty="0" smtClean="0"/>
              <a:t>Colectiva: familiar, comunitaria, religiosa</a:t>
            </a:r>
          </a:p>
          <a:p>
            <a:r>
              <a:rPr lang="es-ES" dirty="0" smtClean="0"/>
              <a:t>La modernidad: la identidad líquida.</a:t>
            </a:r>
          </a:p>
          <a:p>
            <a:r>
              <a:rPr lang="es-ES" dirty="0" smtClean="0"/>
              <a:t>Sociedades más amplias, nuevas adherencias, comunidades virtuales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880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La comunidad convulsionada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La comunidad musulmana y la pérdida del poder político: Entre el paradigma islámico y el ¨moderno¨</a:t>
            </a:r>
          </a:p>
          <a:p>
            <a:r>
              <a:rPr lang="es-ES" dirty="0" smtClean="0"/>
              <a:t>La conversión de la comunidad en una minoría </a:t>
            </a:r>
          </a:p>
          <a:p>
            <a:r>
              <a:rPr lang="es-ES" dirty="0" smtClean="0"/>
              <a:t>La ruptura del sistema de comunicación intergeneracional (no fue sistemática ni continuada)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90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Las traducciones más destacadas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Los dos ejemplos</a:t>
            </a:r>
            <a:r>
              <a:rPr lang="es-ES" dirty="0" smtClean="0"/>
              <a:t>:</a:t>
            </a:r>
          </a:p>
          <a:p>
            <a:r>
              <a:rPr lang="es-ES" sz="3600" b="1" dirty="0" smtClean="0"/>
              <a:t> </a:t>
            </a:r>
            <a:r>
              <a:rPr lang="es-ES" sz="3600" b="1" dirty="0" smtClean="0"/>
              <a:t>(</a:t>
            </a:r>
            <a:r>
              <a:rPr lang="es-ES" sz="3600" b="1" dirty="0" smtClean="0"/>
              <a:t>1566/67) </a:t>
            </a:r>
            <a:r>
              <a:rPr lang="es-ES" sz="3600" b="1" dirty="0" smtClean="0"/>
              <a:t>la versión de Isa </a:t>
            </a:r>
            <a:r>
              <a:rPr lang="es-ES" sz="3600" b="1" dirty="0" err="1" smtClean="0"/>
              <a:t>Chadili</a:t>
            </a:r>
            <a:r>
              <a:rPr lang="es-ES" sz="3600" b="1" dirty="0" smtClean="0"/>
              <a:t> (</a:t>
            </a:r>
            <a:r>
              <a:rPr lang="es-ES" sz="3600" b="1" dirty="0" err="1" smtClean="0"/>
              <a:t>Guidelli</a:t>
            </a:r>
            <a:r>
              <a:rPr lang="es-ES" sz="3600" b="1" dirty="0" smtClean="0"/>
              <a:t>)</a:t>
            </a:r>
          </a:p>
          <a:p>
            <a:r>
              <a:rPr lang="es-ES" sz="3600" b="1" dirty="0" smtClean="0"/>
              <a:t>La versión del morisco anónimo (1606</a:t>
            </a:r>
            <a:r>
              <a:rPr lang="es-ES" sz="3600" b="1" dirty="0" smtClean="0"/>
              <a:t>)</a:t>
            </a:r>
          </a:p>
          <a:p>
            <a:r>
              <a:rPr lang="es-ES" sz="3600" b="1" dirty="0" smtClean="0"/>
              <a:t>Similitudes y diferencias: entre el diálogo ecuménico y la </a:t>
            </a:r>
            <a:r>
              <a:rPr lang="es-ES" sz="3600" b="1" smtClean="0"/>
              <a:t>legítima defensa</a:t>
            </a:r>
            <a:endParaRPr lang="es-ES" sz="3600" b="1" dirty="0" smtClean="0"/>
          </a:p>
          <a:p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86985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Los cambios del paradigma </a:t>
            </a:r>
          </a:p>
          <a:p>
            <a:r>
              <a:rPr lang="es-ES" dirty="0" smtClean="0"/>
              <a:t>Las convulsiones de la identidad cuando uno de los componentes fundamentales es oprimido.</a:t>
            </a:r>
          </a:p>
          <a:p>
            <a:r>
              <a:rPr lang="es-ES" dirty="0" smtClean="0"/>
              <a:t>La base de la identidad</a:t>
            </a:r>
            <a:r>
              <a:rPr lang="es-ES" smtClean="0"/>
              <a:t>: equilibrio </a:t>
            </a:r>
            <a:r>
              <a:rPr lang="es-ES" dirty="0" smtClean="0"/>
              <a:t>y serenidad.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2237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</TotalTime>
  <Words>183</Words>
  <Application>Microsoft Office PowerPoint</Application>
  <PresentationFormat>Affichage à l'écran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Capitaux</vt:lpstr>
      <vt:lpstr>II COLOQUIO INTERNACIONAL  Marruecos y España: cuestiones identitarias Mohammedia, 19 y 20 de noviembre de 2024</vt:lpstr>
      <vt:lpstr>introducción</vt:lpstr>
      <vt:lpstr>Los componentes</vt:lpstr>
      <vt:lpstr>La comunidad convulsionada</vt:lpstr>
      <vt:lpstr>Las traducciones más destacadas</vt:lpstr>
      <vt:lpstr>conclusiones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6</cp:revision>
  <dcterms:created xsi:type="dcterms:W3CDTF">2024-11-13T19:53:18Z</dcterms:created>
  <dcterms:modified xsi:type="dcterms:W3CDTF">2024-11-17T10:07:42Z</dcterms:modified>
</cp:coreProperties>
</file>